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Buildings – market-based instruments (Breadth)</a:t>
            </a:r>
          </a:p>
        </p:txBody>
      </p:sp>
      <p:pic>
        <p:nvPicPr>
          <p:cNvPr id="3" name="Picture 2" descr="Buildings_–_market-based_instruments_Breadth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69572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Stable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8 (ARG, CRI, HRV, MLT, PER, ROU, RUS, SAU)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24 (AUS, BGR, CHE, CHL, CHN, COL, CZE, EST, GRC, ID...)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High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17 (AUT, BEL, CAN, DEU, DNK, ESP, FIN, FRA, GBR, HU...)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Industry – non market-based instruments (Breadth)</a:t>
            </a:r>
          </a:p>
        </p:txBody>
      </p:sp>
      <p:pic>
        <p:nvPicPr>
          <p:cNvPr id="3" name="Picture 2" descr="Industry_–_non_market-based_instruments_Breadth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69572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13 (ARG, EST, IDN, ISL, LTU, LUX, LVA, MLT, PER, RU...)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28 (AUT, BEL, BGR, CHE, CHL, COL, CZE, DEU, DNK, ES...)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High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0.312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8 (AUS, CAN, CHN, CRI, ISR, KOR, MEX, NZL)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International climate co-operation (Breadth)</a:t>
            </a:r>
          </a:p>
        </p:txBody>
      </p:sp>
      <p:pic>
        <p:nvPicPr>
          <p:cNvPr id="3" name="Picture 2" descr="International_climate_co-operation_Breadth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69572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Medium -&gt; Rise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0.333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7 (ARG, CHN, COL, IND, PER, RUS, ZAF)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Medium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0.333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26 (AUT, BEL, BGR, CZE, DEU, DNK, ESP, EST, FIN, FR...)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Medium -&gt; Rise -&gt;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0.333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16 (AUS, CAN, CHE, CHL, CRI, GRC, IDN, ISR, JPN, KO...)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International public finance (Breadth)</a:t>
            </a:r>
          </a:p>
        </p:txBody>
      </p:sp>
      <p:pic>
        <p:nvPicPr>
          <p:cNvPr id="3" name="Picture 2" descr="International_public_finance_Breadth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69572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Stable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4 (CHL, COL, ISR, PER)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25 (ARG, AUT, BGR, CHN, CRI, CZE, EST, GRC, HRV, HU...)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20 (AUS, BEL, CAN, CHE, DEU, DNK, ESP, FIN, FRA, GB...)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Public Research, Development and Demonstration (Breadth)</a:t>
            </a:r>
          </a:p>
        </p:txBody>
      </p:sp>
      <p:pic>
        <p:nvPicPr>
          <p:cNvPr id="3" name="Picture 2" descr="Public_Research,_Development_and_Demonstration_Breadth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69572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Stable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20 (ARG, BGR, CHN, COL, CRI, GRC, HRV, IDN, IND, IS...)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4 (CHL, EST, LTU, MEX)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High -&gt; Stable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25 (AUS, AUT, BEL, CAN, CHE, CZE, DEU, DNK, ESP, FI...)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Transport – market-based instruments (Breadth)</a:t>
            </a:r>
          </a:p>
        </p:txBody>
      </p:sp>
      <p:pic>
        <p:nvPicPr>
          <p:cNvPr id="3" name="Picture 2" descr="Transport_–_market-based_instruments_Breadth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69572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12 (BGR, CHL, HRV, IDN, IND, LUX, MLT, PER, ROU, RU...)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Medium -&gt; Rise -&gt;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24 (ARG, AUS, AUT, BEL, CHE, CHN, COL, CRI, CZE, DE...)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High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0.292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13 (CAN, DNK, FIN, FRA, GBR, IRL, JPN, NOR, NZL, PO...)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Transport – non market-based instruments (Breadth)</a:t>
            </a:r>
          </a:p>
        </p:txBody>
      </p:sp>
      <p:pic>
        <p:nvPicPr>
          <p:cNvPr id="3" name="Picture 2" descr="Transport_–_non_market-based_instruments_Breadth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69572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0.204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12 (ARG, CHL, COL, CRI, IDN, IND, ISL, ISR, PER, SA...)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Medium -&gt; Rise -&gt;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0.449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14 (AUS, BGR, CAN, CHE, DEU, EST, HRV, LVA, MEX, ML...)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High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23 (AUT, BEL, CHN, CZE, DNK, ESP, FIN, FRA, GBR, GR...)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Buildings – non market-based instruments (Breadth)</a:t>
            </a:r>
          </a:p>
        </p:txBody>
      </p:sp>
      <p:pic>
        <p:nvPicPr>
          <p:cNvPr id="3" name="Picture 2" descr="Buildings_–_non_market-based_instruments_Breadth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69572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6 (CHL, COL, ISL, PER, SAU, ZAF)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Medium -&gt; Rise -&gt;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0.479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20 (ARG, AUS, CAN, CHE, CRI, CZE, ESP, EST, HRV, ID...)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High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23 (AUT, BEL, BGR, CHN, DEU, DNK, FIN, FRA, GBR, GR...)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Climate governance (Breadth)</a:t>
            </a:r>
          </a:p>
        </p:txBody>
      </p:sp>
      <p:pic>
        <p:nvPicPr>
          <p:cNvPr id="3" name="Picture 2" descr="Climate_governance_Breadth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69572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Stable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28 (ARG, AUT, BEL, BGR, CZE, ESP, EST, HRV, HUN, ID...)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13 (CAN, CHL, COL, CRI, DEU, FRA, GRC, ISL, KOR, ME...)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Fluctuate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0.292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8 (AUS, CHE, CHN, DNK, FIN, GBR, IRL, LTU)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Electricity – market-based instruments (Breadth)</a:t>
            </a:r>
          </a:p>
        </p:txBody>
      </p:sp>
      <p:pic>
        <p:nvPicPr>
          <p:cNvPr id="3" name="Picture 2" descr="Electricity_–_market-based_instruments_Breadth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69572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19 (ARG, BGR, COL, CRI, HRV, HUN, IDN, ISL, ISR, LT...)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Medium -&gt; Rise -&gt;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0.206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25 (AUS, AUT, BEL, CHE, CHL, CHN, CZE, DEU, DNK, ES...)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High -&gt; Fluctuate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0.362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5 (CAN, EST, GBR, ITA, SWE)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Electricity – non market-based instruments (Breadth)</a:t>
            </a:r>
          </a:p>
        </p:txBody>
      </p:sp>
      <p:pic>
        <p:nvPicPr>
          <p:cNvPr id="3" name="Picture 2" descr="Electricity_–_non_market-based_instruments_Breadth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69572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14 (ARG, CHN, COL, CRI, EST, ISL, ISR, LTU, LVA, ML...)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Medium -&gt; Rise -&gt;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16 (AUS, BGR, CHL, CZE, HRV, IDN, IND, JPN, KOR, LU...)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High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0.351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19 (AUT, BEL, CAN, CHE, DEU, DNK, ESP, FIN, FRA, GB...)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Fossil fuel production policies (Breadth)</a:t>
            </a:r>
          </a:p>
        </p:txBody>
      </p:sp>
      <p:pic>
        <p:nvPicPr>
          <p:cNvPr id="3" name="Picture 2" descr="Fossil_fuel_production_policies_Breadth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666477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Stable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6 (BGR, HRV, MLT, PER, ROU, SAU)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34 (AUT, BEL, CHE, CHL, CRI, CZE, DNK, ESP, EST, FI...)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High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9 (ARG, AUS, CAN, CHN, COL, DEU, GBR, NLD, NOR)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GHG emissions data and reporting (Breadth)</a:t>
            </a:r>
          </a:p>
        </p:txBody>
      </p:sp>
      <p:pic>
        <p:nvPicPr>
          <p:cNvPr id="3" name="Picture 2" descr="GHG_emissions_data_and_reporting_Breadth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69572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Fluctuate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0.286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7 (ARG, CHL, COL, CRI, IDN, IND, ZAF)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Medium -&gt; Fluctuate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0.333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4 (CHN, ISR, PER, SAU)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Medium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0.330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38 (AUS, AUT, BEL, BGR, CAN, CHE, CZE, DEU, DNK, ES...)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GHG emissions targets (Breadth)</a:t>
            </a:r>
          </a:p>
        </p:txBody>
      </p:sp>
      <p:pic>
        <p:nvPicPr>
          <p:cNvPr id="3" name="Picture 2" descr="GHG_emissions_targets_Breadth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69572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High (Early)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11 (CRI, DEU, FIN, FRA, GBR, ISL, LUX, NOR, NZL, PR...)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High (Later)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22 (ARG, AUT, BGR, CAN, CHE, CHL, COL, DNK, ESP, ES...)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16 (AUS, BEL, CHN, CZE, IDN, IND, ISR, JPN, MEX, NL...)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Industry – market-based instruments (Breadth)</a:t>
            </a:r>
          </a:p>
        </p:txBody>
      </p:sp>
      <p:pic>
        <p:nvPicPr>
          <p:cNvPr id="3" name="Picture 2" descr="Industry_–_market-based_instruments_Breadth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69572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13 (ARG, AUS, COL, CRI, HRV, IDN, IND, MLT, PER, RO...)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Medium -&gt; Rise -&gt;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22 (BEL, BGR, CHE, CHL, CHN, CZE, DEU, EST, GBR, GR...)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High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0.271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14 (AUT, CAN, DNK, ESP, FIN, FRA, HUN, IRL, ITA, NZ...)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